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79D5C8-BF4D-8B7C-4354-8428E8C8F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4F8BA2-5069-E6F2-7CA5-3FAABC9A15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6B2C74E-E708-510A-A6B5-D5476B72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DA72AE-23D7-4B3D-A1A6-991235534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9D8AF3-45BA-3A0B-D7DA-916DA56E3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0385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6635C3-B404-CC0F-E4C0-B4D370311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53D979F-5374-5540-2C6A-79ED01D90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033EF48-F7F5-F9A0-2C9D-1DB1202D5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0BD1FC-3C1E-3764-6372-48DD4B940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7D2581-F1E0-A712-26DB-3ABE9F3C0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0918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219BC42-1EAA-A930-55AA-F3D1F9C871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E63C523-4F83-AEE1-62D6-5B69DE6F3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233572-1DC6-27A6-A116-2A675A4D7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FE907D-AB31-4537-1667-4652F30BC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84EF2E-BC2A-95E3-D8E8-3E8A37DA6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1881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CD0EA0-CE63-9CFB-E4AC-26F395F70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557346-147D-B319-E06D-67189AF64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2D4A182-E5C7-13DD-9417-1D3F402EA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221C82-7B22-0D01-7802-7D7B6C962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20AD5A-1D45-F350-E5A4-40AA49309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5039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7B5F5B-27A9-DDA2-234E-87AB6162C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B4D6881-906F-A3F5-71F2-54A51A3FF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6A1DE2-27AB-3E18-33D6-49B922623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1B91B2-2DCF-27FC-8C68-DFA0B10EB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BE382A-DA04-5A60-F5D2-8E830C862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9648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AC15C0-B310-2592-9ABD-AE1EF5445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E30161-0884-D618-4EFC-66A537ED67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46C1BB-9758-237B-5296-BAEDB8CE2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9C6CA1D-E9CB-2F31-E2F6-3ACBA22D7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4C1AEFB-41CD-CC70-C2E7-E63F6AD13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7CFAC3-C297-4C9B-33ED-65D6AED46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7035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9D88AA-63E7-5C22-74C6-06AAEB3C0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66EDF5F-4326-17BF-B796-3A541A0DC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54CC481-0065-AC22-41A6-0D20C6BDC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059760F-C61B-FFB9-18F6-A749E1729B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5203C16-D21A-E74B-E1D0-5CFA3C451D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B5488DB-1BFA-8677-B71A-E06174A45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A112978-5D8A-6A32-5ECF-6E5C432C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21D3297-6594-243E-207B-60F9CC503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8882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2AC24-9C5B-AA0E-2016-2E584A00A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B12905B-5697-911F-83E2-4B2B5E374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B024BBF-7FAC-2B7B-93C8-DA400A8F5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A6D2362-E3A0-766B-AFDF-E3E7053B9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7547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D977B1B-8C5F-1501-CC7B-B282B0D44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6A3B27C-DE5F-AD92-ECBB-6FD1DC07E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A9BD9D4-DB9A-A389-60AC-FB9E6599F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4843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4F2317-5F74-6F4F-4E59-50382AB57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1F0202-7FD1-41D2-E83D-5369C5105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20ADB8-9DF0-CD1F-FF95-EC75B3511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D35255-6DA0-2868-9E26-783F42268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62D7904-B2CD-DBC9-2D93-B552B0D8C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9C75AA4-D8F2-919C-17A7-2F26A37F8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8217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E1D25-CDC6-72B5-A1D6-4CDB03D77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A187EC7-3B64-C59D-7A74-B7A1314AFF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2B819C-F87A-3307-E62A-2A089AC3E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D0B50A0-5A77-6EB6-60CE-BC1ABF0AD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7B00ED-309A-1445-0B49-4F93D0176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D670568-0348-0EB8-A77C-EDAC95EC8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4661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0DA61C6-98F5-FE8C-AD84-A37A862B1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9A9F35-B54A-DEF9-ACD5-A2534FF892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40661C-68AD-FB2D-BB00-BFDA965269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19473-1C57-41A2-8B9C-CA195BD2ED4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5368B6-E446-1E37-E9AB-880506B7B6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BC0D21-EF1F-5A3D-E93F-171EA062F5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AF4B3-DD99-48C9-BE36-A2ABD6F8BE0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1147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F2C7131B-861B-E704-0FE6-40F7750D35E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8574.761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0661" y="368486"/>
            <a:ext cx="10146884" cy="634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895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574"/>
    </mc:Choice>
    <mc:Fallback>
      <p:transition spd="slow" advTm="213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França</dc:creator>
  <cp:lastModifiedBy>Daniel França</cp:lastModifiedBy>
  <cp:revision>1</cp:revision>
  <dcterms:created xsi:type="dcterms:W3CDTF">2022-11-17T17:04:00Z</dcterms:created>
  <dcterms:modified xsi:type="dcterms:W3CDTF">2022-11-17T17:49:43Z</dcterms:modified>
</cp:coreProperties>
</file>

<file path=docProps/thumbnail.jpeg>
</file>